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67" r:id="rId3"/>
    <p:sldId id="368" r:id="rId4"/>
    <p:sldId id="369" r:id="rId5"/>
    <p:sldId id="371" r:id="rId6"/>
    <p:sldId id="364" r:id="rId7"/>
    <p:sldId id="365" r:id="rId8"/>
    <p:sldId id="366" r:id="rId9"/>
    <p:sldId id="3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67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02" y="72"/>
      </p:cViewPr>
      <p:guideLst>
        <p:guide orient="horz" pos="232"/>
        <p:guide pos="674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471-4A5D-44DC-AE97-4E766CB66F0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CBFB-5B70-4A01-9A8F-6779CBA2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2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471-4A5D-44DC-AE97-4E766CB66F0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CBFB-5B70-4A01-9A8F-6779CBA2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0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471-4A5D-44DC-AE97-4E766CB66F0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CBFB-5B70-4A01-9A8F-6779CBA2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6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471-4A5D-44DC-AE97-4E766CB66F0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CBFB-5B70-4A01-9A8F-6779CBA2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471-4A5D-44DC-AE97-4E766CB66F0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CBFB-5B70-4A01-9A8F-6779CBA2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6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471-4A5D-44DC-AE97-4E766CB66F0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CBFB-5B70-4A01-9A8F-6779CBA2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07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471-4A5D-44DC-AE97-4E766CB66F0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CBFB-5B70-4A01-9A8F-6779CBA2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0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471-4A5D-44DC-AE97-4E766CB66F0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CBFB-5B70-4A01-9A8F-6779CBA2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471-4A5D-44DC-AE97-4E766CB66F0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CBFB-5B70-4A01-9A8F-6779CBA2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4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471-4A5D-44DC-AE97-4E766CB66F0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CBFB-5B70-4A01-9A8F-6779CBA2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5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471-4A5D-44DC-AE97-4E766CB66F0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CBFB-5B70-4A01-9A8F-6779CBA2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EE471-4A5D-44DC-AE97-4E766CB66F0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BCBFB-5B70-4A01-9A8F-6779CBA2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8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1" y="1283137"/>
            <a:ext cx="4070536" cy="3633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6" y="2067504"/>
            <a:ext cx="9463089" cy="22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1983 0.4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22" y="22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6000" y="36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29192 -0.411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0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32000" y="32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4782" t="13315" r="10543" b="19405"/>
          <a:stretch/>
        </p:blipFill>
        <p:spPr>
          <a:xfrm>
            <a:off x="1881809" y="1020417"/>
            <a:ext cx="9580198" cy="534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90330"/>
            <a:ext cx="15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5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4782" t="4809" r="14239" b="16892"/>
          <a:stretch/>
        </p:blipFill>
        <p:spPr>
          <a:xfrm>
            <a:off x="2910571" y="1507690"/>
            <a:ext cx="7386368" cy="4015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90330"/>
            <a:ext cx="15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3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51739" t="6162" r="6305" b="21725"/>
          <a:stretch/>
        </p:blipFill>
        <p:spPr>
          <a:xfrm>
            <a:off x="3582227" y="873206"/>
            <a:ext cx="5618923" cy="5429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0330"/>
            <a:ext cx="15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7348" y="2067339"/>
            <a:ext cx="8680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 ONE REVISION CARD EACH, DRAW A DIAGRAM TO REPRESENT EACH OF THE CIRCLE-ASSOCIATED 3-D SHAPES.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NOTE THE EQUATIONS FOR CALCULATING SURFACE AREA AND VOLUME OF EACH.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GIVE EXAMPLE MEASUREMENTS TO DEMONSTRATE MATHEMATICALLY, AS WELL AS USING a, b, c, x, y, z TO SHOW HOW CALCULATIONS WORK.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90330"/>
            <a:ext cx="15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2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8044" t="18342" r="24239" b="6452"/>
          <a:stretch/>
        </p:blipFill>
        <p:spPr>
          <a:xfrm>
            <a:off x="1381125" y="778225"/>
            <a:ext cx="5099591" cy="3346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9348" t="29749" r="28478" b="13412"/>
          <a:stretch/>
        </p:blipFill>
        <p:spPr>
          <a:xfrm>
            <a:off x="6551307" y="776394"/>
            <a:ext cx="5870714" cy="3348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6848" t="57395" r="26847" b="26172"/>
          <a:stretch/>
        </p:blipFill>
        <p:spPr>
          <a:xfrm>
            <a:off x="2319129" y="4348573"/>
            <a:ext cx="8878957" cy="1879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90330"/>
            <a:ext cx="15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7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4021" t="16989" r="28152" b="33325"/>
          <a:stretch/>
        </p:blipFill>
        <p:spPr>
          <a:xfrm>
            <a:off x="2955234" y="1984768"/>
            <a:ext cx="7050157" cy="3405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1956" t="39995" r="31957" b="46085"/>
          <a:stretch/>
        </p:blipFill>
        <p:spPr>
          <a:xfrm>
            <a:off x="2955234" y="595062"/>
            <a:ext cx="7050157" cy="954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0330"/>
            <a:ext cx="15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7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760" y="-226632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5217" t="27042" r="28044" b="14765"/>
          <a:stretch/>
        </p:blipFill>
        <p:spPr>
          <a:xfrm>
            <a:off x="2955235" y="1683026"/>
            <a:ext cx="7050156" cy="4065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11956" t="39995" r="31957" b="46085"/>
          <a:stretch/>
        </p:blipFill>
        <p:spPr>
          <a:xfrm>
            <a:off x="2955234" y="595062"/>
            <a:ext cx="7050157" cy="954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2609" t="70735" r="33696" b="19985"/>
          <a:stretch/>
        </p:blipFill>
        <p:spPr>
          <a:xfrm>
            <a:off x="2955233" y="5966086"/>
            <a:ext cx="7050157" cy="6850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90330"/>
            <a:ext cx="15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4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7348" y="2067339"/>
            <a:ext cx="8680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 ONE REVISION CARD EACH, DRAW A DIAGRAM TO REPRESENT EACH OF THE CIRCLE THEOREMS UP TO CIRCLE THEOREM 9.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GIVE EXAMPLE ANGLE MEASUREMENTS TO DEMONSTRATE MATHEMATICALLY, AS WELL AS USING a, b, c, x, y, z TO SHOW HOW ANGLES CORRELATE.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ALSO LABEL THE PARTS OF A CIRCLE (TANGENT, SECTOR, SEGMENT, DIAMETER, CIRCUMFERENCE, RADIUS, CENTRE, etc.)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90330"/>
            <a:ext cx="15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9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149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SHC Academy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Sygrove</dc:creator>
  <cp:lastModifiedBy>HP</cp:lastModifiedBy>
  <cp:revision>19</cp:revision>
  <dcterms:created xsi:type="dcterms:W3CDTF">2018-05-07T10:09:36Z</dcterms:created>
  <dcterms:modified xsi:type="dcterms:W3CDTF">2019-08-19T16:15:09Z</dcterms:modified>
</cp:coreProperties>
</file>