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4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5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9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5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3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4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D2857-0FE8-4032-AF80-7D1D244C3025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716C-1303-4BBE-9638-F263DC6E6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2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1" y="1283137"/>
            <a:ext cx="4070536" cy="3633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6" y="2067504"/>
            <a:ext cx="9463089" cy="22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983 0.4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22" y="22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6000" y="36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9192 -0.41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0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2000" y="32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4890" t="20662" r="18479" b="15151"/>
          <a:stretch/>
        </p:blipFill>
        <p:spPr>
          <a:xfrm>
            <a:off x="3515968" y="1391479"/>
            <a:ext cx="5685182" cy="4399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574" y="424070"/>
            <a:ext cx="862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1 – ADD YOUR OWN INFO AND WRITE AN INTRODUCTION ABOUT YOURSELF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2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3152" t="21436" r="10217" b="10706"/>
          <a:stretch/>
        </p:blipFill>
        <p:spPr>
          <a:xfrm>
            <a:off x="2040193" y="632256"/>
            <a:ext cx="8483746" cy="5715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374" y="262924"/>
            <a:ext cx="585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2 – TRANSLATE AND RE-ENACT THIS DIALOGUE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7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9238" t="21048" r="19675" b="10899"/>
          <a:stretch/>
        </p:blipFill>
        <p:spPr>
          <a:xfrm>
            <a:off x="2972627" y="1311965"/>
            <a:ext cx="6228523" cy="4664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574" y="424070"/>
            <a:ext cx="612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3 – WORK OUT WHAT IS BEING ASKED EACH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2935" t="20469" r="18152" b="14765"/>
          <a:stretch/>
        </p:blipFill>
        <p:spPr>
          <a:xfrm>
            <a:off x="3237671" y="1463315"/>
            <a:ext cx="5963479" cy="4439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574" y="424070"/>
            <a:ext cx="616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4 – TEST YOUR VOCABULARY AND YOUR MEMORY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6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086" t="21436" r="19349" b="15539"/>
          <a:stretch/>
        </p:blipFill>
        <p:spPr>
          <a:xfrm>
            <a:off x="3767759" y="1470991"/>
            <a:ext cx="5433391" cy="4320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574" y="424070"/>
            <a:ext cx="579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5 – PRODUCE COMPLETE SPANISH SENTENCES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0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-226632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7174" t="22982" r="16413" b="13992"/>
          <a:stretch/>
        </p:blipFill>
        <p:spPr>
          <a:xfrm>
            <a:off x="57940" y="334265"/>
            <a:ext cx="4247375" cy="2804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0761" t="25688" r="24674" b="14958"/>
          <a:stretch/>
        </p:blipFill>
        <p:spPr>
          <a:xfrm>
            <a:off x="4429082" y="2039227"/>
            <a:ext cx="3893283" cy="2821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30870" t="21436" r="16631" b="11479"/>
          <a:stretch/>
        </p:blipFill>
        <p:spPr>
          <a:xfrm>
            <a:off x="8446133" y="3750365"/>
            <a:ext cx="4130180" cy="2821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443" y="-99655"/>
            <a:ext cx="312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 Attempt to translate this text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659087" y="3265491"/>
            <a:ext cx="357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 Write a paragraph about this man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05780" y="1669895"/>
            <a:ext cx="276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Now try to fill in the gaps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835375" y="5545474"/>
            <a:ext cx="615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6 – WORK THROUGH THESE WRITING SCAFFOLDS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5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3043" t="23562" r="18370" b="18052"/>
          <a:stretch/>
        </p:blipFill>
        <p:spPr>
          <a:xfrm>
            <a:off x="2346269" y="725021"/>
            <a:ext cx="6499034" cy="3920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8654" y="4713596"/>
            <a:ext cx="49059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I do … = </a:t>
            </a:r>
            <a:r>
              <a:rPr lang="en-GB" dirty="0" err="1" smtClean="0"/>
              <a:t>Hago</a:t>
            </a:r>
            <a:r>
              <a:rPr lang="en-GB" dirty="0" smtClean="0"/>
              <a:t> el </a:t>
            </a:r>
            <a:r>
              <a:rPr lang="en-GB" dirty="0" err="1" smtClean="0"/>
              <a:t>atletismo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He does swimming = … la </a:t>
            </a:r>
            <a:r>
              <a:rPr lang="en-GB" dirty="0" err="1" smtClean="0"/>
              <a:t>natación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We … seven green books = </a:t>
            </a:r>
            <a:r>
              <a:rPr lang="en-GB" dirty="0" err="1" smtClean="0"/>
              <a:t>Tenemos</a:t>
            </a:r>
            <a:r>
              <a:rPr lang="en-GB" dirty="0" smtClean="0"/>
              <a:t> … </a:t>
            </a:r>
            <a:r>
              <a:rPr lang="en-GB" dirty="0" err="1" smtClean="0"/>
              <a:t>libros</a:t>
            </a:r>
            <a:r>
              <a:rPr lang="en-GB" dirty="0" smtClean="0"/>
              <a:t> …</a:t>
            </a:r>
          </a:p>
          <a:p>
            <a:pPr marL="342900" indent="-342900">
              <a:buAutoNum type="arabicPeriod"/>
            </a:pPr>
            <a:r>
              <a:rPr lang="en-GB" dirty="0" smtClean="0"/>
              <a:t>I … know = No …</a:t>
            </a:r>
          </a:p>
          <a:p>
            <a:pPr marL="342900" indent="-342900">
              <a:buAutoNum type="arabicPeriod"/>
            </a:pPr>
            <a:r>
              <a:rPr lang="en-GB" dirty="0" smtClean="0"/>
              <a:t>We … the password = … la </a:t>
            </a:r>
            <a:r>
              <a:rPr lang="en-GB" dirty="0" err="1" smtClean="0"/>
              <a:t>contraseña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 They … Spanish = … </a:t>
            </a:r>
            <a:r>
              <a:rPr lang="en-GB" dirty="0" err="1" smtClean="0"/>
              <a:t>españoles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Who are … ? = ¿</a:t>
            </a:r>
            <a:r>
              <a:rPr lang="en-GB" dirty="0" err="1" smtClean="0"/>
              <a:t>Quiénes</a:t>
            </a:r>
            <a:r>
              <a:rPr lang="en-GB" dirty="0" smtClean="0"/>
              <a:t> </a:t>
            </a:r>
            <a:r>
              <a:rPr lang="en-GB" dirty="0" err="1" smtClean="0"/>
              <a:t>sois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0574" y="424070"/>
            <a:ext cx="603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7 – COMPLETE THESE IRREGULAR VERB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0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138660"/>
            <a:ext cx="12760240" cy="717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912">
            <a:off x="-2124746" y="5091793"/>
            <a:ext cx="5865818" cy="2384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3" y="5523099"/>
            <a:ext cx="1447859" cy="129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9525"/>
            <a:ext cx="3012744" cy="715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3043" t="21436" r="18587" b="15539"/>
          <a:stretch/>
        </p:blipFill>
        <p:spPr>
          <a:xfrm>
            <a:off x="2226366" y="725021"/>
            <a:ext cx="8097077" cy="5592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390" y="355689"/>
            <a:ext cx="889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8 – CONJUGATE THE VERBS TO FILL GAPS AND THEN ADD CARLOS’S RESPONSES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2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156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SHC Academy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2019-08-15T17:08:39Z</dcterms:created>
  <dcterms:modified xsi:type="dcterms:W3CDTF">2019-08-16T09:39:20Z</dcterms:modified>
</cp:coreProperties>
</file>